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10020300" cy="6888163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1277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rgbClr val="001F5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rgbClr val="001F5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rgbClr val="001F5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rgbClr val="001F5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763761" y="761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156447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274320" y="0"/>
                </a:moveTo>
                <a:lnTo>
                  <a:pt x="225008" y="4419"/>
                </a:lnTo>
                <a:lnTo>
                  <a:pt x="178597" y="17162"/>
                </a:lnTo>
                <a:lnTo>
                  <a:pt x="135861" y="37453"/>
                </a:lnTo>
                <a:lnTo>
                  <a:pt x="97575" y="64518"/>
                </a:lnTo>
                <a:lnTo>
                  <a:pt x="64513" y="97580"/>
                </a:lnTo>
                <a:lnTo>
                  <a:pt x="37450" y="135867"/>
                </a:lnTo>
                <a:lnTo>
                  <a:pt x="17161" y="178602"/>
                </a:lnTo>
                <a:lnTo>
                  <a:pt x="4419" y="225011"/>
                </a:lnTo>
                <a:lnTo>
                  <a:pt x="0" y="274319"/>
                </a:lnTo>
                <a:lnTo>
                  <a:pt x="4419" y="323628"/>
                </a:lnTo>
                <a:lnTo>
                  <a:pt x="17161" y="370037"/>
                </a:lnTo>
                <a:lnTo>
                  <a:pt x="37450" y="412772"/>
                </a:lnTo>
                <a:lnTo>
                  <a:pt x="64513" y="451059"/>
                </a:lnTo>
                <a:lnTo>
                  <a:pt x="97575" y="484121"/>
                </a:lnTo>
                <a:lnTo>
                  <a:pt x="135861" y="511186"/>
                </a:lnTo>
                <a:lnTo>
                  <a:pt x="178597" y="531477"/>
                </a:lnTo>
                <a:lnTo>
                  <a:pt x="225008" y="544220"/>
                </a:lnTo>
                <a:lnTo>
                  <a:pt x="274320" y="548640"/>
                </a:lnTo>
                <a:lnTo>
                  <a:pt x="323631" y="544220"/>
                </a:lnTo>
                <a:lnTo>
                  <a:pt x="370042" y="531477"/>
                </a:lnTo>
                <a:lnTo>
                  <a:pt x="412778" y="511186"/>
                </a:lnTo>
                <a:lnTo>
                  <a:pt x="451064" y="484121"/>
                </a:lnTo>
                <a:lnTo>
                  <a:pt x="484126" y="451059"/>
                </a:lnTo>
                <a:lnTo>
                  <a:pt x="511189" y="412772"/>
                </a:lnTo>
                <a:lnTo>
                  <a:pt x="531478" y="370037"/>
                </a:lnTo>
                <a:lnTo>
                  <a:pt x="544220" y="323628"/>
                </a:lnTo>
                <a:lnTo>
                  <a:pt x="548640" y="274319"/>
                </a:lnTo>
                <a:lnTo>
                  <a:pt x="544220" y="225011"/>
                </a:lnTo>
                <a:lnTo>
                  <a:pt x="531478" y="178602"/>
                </a:lnTo>
                <a:lnTo>
                  <a:pt x="511189" y="135867"/>
                </a:lnTo>
                <a:lnTo>
                  <a:pt x="484126" y="97580"/>
                </a:lnTo>
                <a:lnTo>
                  <a:pt x="451064" y="64518"/>
                </a:lnTo>
                <a:lnTo>
                  <a:pt x="412778" y="37453"/>
                </a:lnTo>
                <a:lnTo>
                  <a:pt x="370042" y="17162"/>
                </a:lnTo>
                <a:lnTo>
                  <a:pt x="323631" y="4419"/>
                </a:lnTo>
                <a:lnTo>
                  <a:pt x="27432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7231" y="0"/>
            <a:ext cx="58419" cy="6858000"/>
          </a:xfrm>
          <a:custGeom>
            <a:avLst/>
            <a:gdLst/>
            <a:ahLst/>
            <a:cxnLst/>
            <a:rect l="l" t="t" r="r" b="b"/>
            <a:pathLst>
              <a:path w="58419" h="6858000">
                <a:moveTo>
                  <a:pt x="11595" y="0"/>
                </a:moveTo>
                <a:lnTo>
                  <a:pt x="0" y="0"/>
                </a:lnTo>
                <a:lnTo>
                  <a:pt x="12" y="6858000"/>
                </a:lnTo>
                <a:lnTo>
                  <a:pt x="11595" y="6858000"/>
                </a:lnTo>
                <a:lnTo>
                  <a:pt x="11595" y="0"/>
                </a:lnTo>
                <a:close/>
              </a:path>
              <a:path w="58419" h="6858000">
                <a:moveTo>
                  <a:pt x="57924" y="0"/>
                </a:moveTo>
                <a:lnTo>
                  <a:pt x="23177" y="0"/>
                </a:lnTo>
                <a:lnTo>
                  <a:pt x="23177" y="6858000"/>
                </a:lnTo>
                <a:lnTo>
                  <a:pt x="57924" y="6858000"/>
                </a:lnTo>
                <a:lnTo>
                  <a:pt x="57924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8839199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8000"/>
                </a:lnTo>
                <a:lnTo>
                  <a:pt x="304800" y="6858000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1539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D85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1507" y="188976"/>
            <a:ext cx="2200655" cy="2304288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8431" y="153923"/>
            <a:ext cx="6013323" cy="1765935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67867" y="188975"/>
            <a:ext cx="5903976" cy="165658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763761" y="761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156447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274320" y="0"/>
                </a:moveTo>
                <a:lnTo>
                  <a:pt x="225008" y="4419"/>
                </a:lnTo>
                <a:lnTo>
                  <a:pt x="178597" y="17162"/>
                </a:lnTo>
                <a:lnTo>
                  <a:pt x="135861" y="37453"/>
                </a:lnTo>
                <a:lnTo>
                  <a:pt x="97575" y="64518"/>
                </a:lnTo>
                <a:lnTo>
                  <a:pt x="64513" y="97580"/>
                </a:lnTo>
                <a:lnTo>
                  <a:pt x="37450" y="135867"/>
                </a:lnTo>
                <a:lnTo>
                  <a:pt x="17161" y="178602"/>
                </a:lnTo>
                <a:lnTo>
                  <a:pt x="4419" y="225011"/>
                </a:lnTo>
                <a:lnTo>
                  <a:pt x="0" y="274319"/>
                </a:lnTo>
                <a:lnTo>
                  <a:pt x="4419" y="323628"/>
                </a:lnTo>
                <a:lnTo>
                  <a:pt x="17161" y="370037"/>
                </a:lnTo>
                <a:lnTo>
                  <a:pt x="37450" y="412772"/>
                </a:lnTo>
                <a:lnTo>
                  <a:pt x="64513" y="451059"/>
                </a:lnTo>
                <a:lnTo>
                  <a:pt x="97575" y="484121"/>
                </a:lnTo>
                <a:lnTo>
                  <a:pt x="135861" y="511186"/>
                </a:lnTo>
                <a:lnTo>
                  <a:pt x="178597" y="531477"/>
                </a:lnTo>
                <a:lnTo>
                  <a:pt x="225008" y="544220"/>
                </a:lnTo>
                <a:lnTo>
                  <a:pt x="274320" y="548640"/>
                </a:lnTo>
                <a:lnTo>
                  <a:pt x="323631" y="544220"/>
                </a:lnTo>
                <a:lnTo>
                  <a:pt x="370042" y="531477"/>
                </a:lnTo>
                <a:lnTo>
                  <a:pt x="412778" y="511186"/>
                </a:lnTo>
                <a:lnTo>
                  <a:pt x="451064" y="484121"/>
                </a:lnTo>
                <a:lnTo>
                  <a:pt x="484126" y="451059"/>
                </a:lnTo>
                <a:lnTo>
                  <a:pt x="511189" y="412772"/>
                </a:lnTo>
                <a:lnTo>
                  <a:pt x="531478" y="370037"/>
                </a:lnTo>
                <a:lnTo>
                  <a:pt x="544220" y="323628"/>
                </a:lnTo>
                <a:lnTo>
                  <a:pt x="548640" y="274319"/>
                </a:lnTo>
                <a:lnTo>
                  <a:pt x="544220" y="225011"/>
                </a:lnTo>
                <a:lnTo>
                  <a:pt x="531478" y="178602"/>
                </a:lnTo>
                <a:lnTo>
                  <a:pt x="511189" y="135867"/>
                </a:lnTo>
                <a:lnTo>
                  <a:pt x="484126" y="97580"/>
                </a:lnTo>
                <a:lnTo>
                  <a:pt x="451064" y="64518"/>
                </a:lnTo>
                <a:lnTo>
                  <a:pt x="412778" y="37453"/>
                </a:lnTo>
                <a:lnTo>
                  <a:pt x="370042" y="17162"/>
                </a:lnTo>
                <a:lnTo>
                  <a:pt x="323631" y="4419"/>
                </a:lnTo>
                <a:lnTo>
                  <a:pt x="27432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7231" y="0"/>
            <a:ext cx="58419" cy="6858000"/>
          </a:xfrm>
          <a:custGeom>
            <a:avLst/>
            <a:gdLst/>
            <a:ahLst/>
            <a:cxnLst/>
            <a:rect l="l" t="t" r="r" b="b"/>
            <a:pathLst>
              <a:path w="58419" h="6858000">
                <a:moveTo>
                  <a:pt x="11595" y="0"/>
                </a:moveTo>
                <a:lnTo>
                  <a:pt x="0" y="0"/>
                </a:lnTo>
                <a:lnTo>
                  <a:pt x="12" y="6858000"/>
                </a:lnTo>
                <a:lnTo>
                  <a:pt x="11595" y="6858000"/>
                </a:lnTo>
                <a:lnTo>
                  <a:pt x="11595" y="0"/>
                </a:lnTo>
                <a:close/>
              </a:path>
              <a:path w="58419" h="6858000">
                <a:moveTo>
                  <a:pt x="57924" y="0"/>
                </a:moveTo>
                <a:lnTo>
                  <a:pt x="23177" y="0"/>
                </a:lnTo>
                <a:lnTo>
                  <a:pt x="23177" y="6858000"/>
                </a:lnTo>
                <a:lnTo>
                  <a:pt x="57924" y="6858000"/>
                </a:lnTo>
                <a:lnTo>
                  <a:pt x="57924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8000"/>
                </a:lnTo>
                <a:lnTo>
                  <a:pt x="304800" y="6858000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D85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6334" y="360934"/>
            <a:ext cx="6824980" cy="5534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rgbClr val="001F5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0"/>
            <a:ext cx="443865" cy="6858000"/>
          </a:xfrm>
          <a:custGeom>
            <a:avLst/>
            <a:gdLst/>
            <a:ahLst/>
            <a:cxnLst/>
            <a:rect l="l" t="t" r="r" b="b"/>
            <a:pathLst>
              <a:path w="443865" h="6858000">
                <a:moveTo>
                  <a:pt x="0" y="6858000"/>
                </a:moveTo>
                <a:lnTo>
                  <a:pt x="443484" y="6858000"/>
                </a:lnTo>
                <a:lnTo>
                  <a:pt x="44348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82396" y="0"/>
            <a:ext cx="3175" cy="6858000"/>
          </a:xfrm>
          <a:custGeom>
            <a:avLst/>
            <a:gdLst/>
            <a:ahLst/>
            <a:cxnLst/>
            <a:rect l="l" t="t" r="r" b="b"/>
            <a:pathLst>
              <a:path w="3175" h="6858000">
                <a:moveTo>
                  <a:pt x="0" y="6858000"/>
                </a:moveTo>
                <a:lnTo>
                  <a:pt x="3047" y="6858000"/>
                </a:lnTo>
                <a:lnTo>
                  <a:pt x="3047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43355" y="0"/>
            <a:ext cx="47625" cy="6858000"/>
          </a:xfrm>
          <a:custGeom>
            <a:avLst/>
            <a:gdLst/>
            <a:ahLst/>
            <a:cxnLst/>
            <a:rect l="l" t="t" r="r" b="b"/>
            <a:pathLst>
              <a:path w="47625" h="6858000">
                <a:moveTo>
                  <a:pt x="0" y="6858000"/>
                </a:moveTo>
                <a:lnTo>
                  <a:pt x="47243" y="6858000"/>
                </a:lnTo>
                <a:lnTo>
                  <a:pt x="47243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5843" y="0"/>
            <a:ext cx="105410" cy="6858000"/>
          </a:xfrm>
          <a:custGeom>
            <a:avLst/>
            <a:gdLst/>
            <a:ahLst/>
            <a:cxnLst/>
            <a:rect l="l" t="t" r="r" b="b"/>
            <a:pathLst>
              <a:path w="105410" h="6858000">
                <a:moveTo>
                  <a:pt x="105156" y="0"/>
                </a:moveTo>
                <a:lnTo>
                  <a:pt x="0" y="0"/>
                </a:lnTo>
                <a:lnTo>
                  <a:pt x="0" y="6858000"/>
                </a:lnTo>
                <a:lnTo>
                  <a:pt x="105156" y="6858000"/>
                </a:lnTo>
                <a:lnTo>
                  <a:pt x="105156" y="0"/>
                </a:lnTo>
                <a:close/>
              </a:path>
            </a:pathLst>
          </a:custGeom>
          <a:solidFill>
            <a:srgbClr val="FFD9CE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990600" y="0"/>
            <a:ext cx="381000" cy="6858000"/>
            <a:chOff x="990600" y="0"/>
            <a:chExt cx="381000" cy="6858000"/>
          </a:xfrm>
        </p:grpSpPr>
        <p:sp>
          <p:nvSpPr>
            <p:cNvPr id="7" name="object 7"/>
            <p:cNvSpPr/>
            <p:nvPr/>
          </p:nvSpPr>
          <p:spPr>
            <a:xfrm>
              <a:off x="990600" y="0"/>
              <a:ext cx="181610" cy="6858000"/>
            </a:xfrm>
            <a:custGeom>
              <a:avLst/>
              <a:gdLst/>
              <a:ahLst/>
              <a:cxnLst/>
              <a:rect l="l" t="t" r="r" b="b"/>
              <a:pathLst>
                <a:path w="181609" h="6858000">
                  <a:moveTo>
                    <a:pt x="181356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1356" y="6858000"/>
                  </a:lnTo>
                  <a:lnTo>
                    <a:pt x="181356" y="0"/>
                  </a:lnTo>
                  <a:close/>
                </a:path>
              </a:pathLst>
            </a:custGeom>
            <a:solidFill>
              <a:srgbClr val="FFD9CE">
                <a:alpha val="7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41476" y="0"/>
              <a:ext cx="230504" cy="6858000"/>
            </a:xfrm>
            <a:custGeom>
              <a:avLst/>
              <a:gdLst/>
              <a:ahLst/>
              <a:cxnLst/>
              <a:rect l="l" t="t" r="r" b="b"/>
              <a:pathLst>
                <a:path w="230505" h="6858000">
                  <a:moveTo>
                    <a:pt x="230124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230124" y="6858000"/>
                  </a:lnTo>
                  <a:lnTo>
                    <a:pt x="230124" y="0"/>
                  </a:lnTo>
                  <a:close/>
                </a:path>
              </a:pathLst>
            </a:custGeom>
            <a:solidFill>
              <a:srgbClr val="FFECE8">
                <a:alpha val="7097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10667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1" y="6857999"/>
                </a:lnTo>
              </a:path>
            </a:pathLst>
          </a:custGeom>
          <a:ln w="57912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824483" y="0"/>
            <a:ext cx="119380" cy="6858000"/>
            <a:chOff x="824483" y="0"/>
            <a:chExt cx="119380" cy="6858000"/>
          </a:xfrm>
        </p:grpSpPr>
        <p:sp>
          <p:nvSpPr>
            <p:cNvPr id="11" name="object 11"/>
            <p:cNvSpPr/>
            <p:nvPr/>
          </p:nvSpPr>
          <p:spPr>
            <a:xfrm>
              <a:off x="885443" y="0"/>
              <a:ext cx="58419" cy="6858000"/>
            </a:xfrm>
            <a:custGeom>
              <a:avLst/>
              <a:gdLst/>
              <a:ahLst/>
              <a:cxnLst/>
              <a:rect l="l" t="t" r="r" b="b"/>
              <a:pathLst>
                <a:path w="58419" h="6858000">
                  <a:moveTo>
                    <a:pt x="0" y="6857999"/>
                  </a:moveTo>
                  <a:lnTo>
                    <a:pt x="57912" y="6857999"/>
                  </a:lnTo>
                  <a:lnTo>
                    <a:pt x="57912" y="0"/>
                  </a:lnTo>
                  <a:lnTo>
                    <a:pt x="0" y="0"/>
                  </a:lnTo>
                  <a:lnTo>
                    <a:pt x="0" y="6857999"/>
                  </a:lnTo>
                  <a:close/>
                </a:path>
              </a:pathLst>
            </a:custGeom>
            <a:solidFill>
              <a:srgbClr val="FFEC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24483" y="0"/>
              <a:ext cx="58419" cy="6858000"/>
            </a:xfrm>
            <a:custGeom>
              <a:avLst/>
              <a:gdLst/>
              <a:ahLst/>
              <a:cxnLst/>
              <a:rect l="l" t="t" r="r" b="b"/>
              <a:pathLst>
                <a:path w="58419" h="6858000">
                  <a:moveTo>
                    <a:pt x="0" y="6857999"/>
                  </a:moveTo>
                  <a:lnTo>
                    <a:pt x="57912" y="6857999"/>
                  </a:lnTo>
                  <a:lnTo>
                    <a:pt x="57912" y="0"/>
                  </a:lnTo>
                  <a:lnTo>
                    <a:pt x="0" y="0"/>
                  </a:lnTo>
                  <a:lnTo>
                    <a:pt x="0" y="6857999"/>
                  </a:lnTo>
                  <a:close/>
                </a:path>
              </a:pathLst>
            </a:custGeom>
            <a:solidFill>
              <a:srgbClr val="FDC3A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/>
          <p:nvPr/>
        </p:nvSpPr>
        <p:spPr>
          <a:xfrm>
            <a:off x="1727454" y="761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28956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668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84564" y="0"/>
            <a:ext cx="58419" cy="6858000"/>
          </a:xfrm>
          <a:custGeom>
            <a:avLst/>
            <a:gdLst/>
            <a:ahLst/>
            <a:cxnLst/>
            <a:rect l="l" t="t" r="r" b="b"/>
            <a:pathLst>
              <a:path w="58420" h="6858000">
                <a:moveTo>
                  <a:pt x="11557" y="0"/>
                </a:moveTo>
                <a:lnTo>
                  <a:pt x="0" y="0"/>
                </a:lnTo>
                <a:lnTo>
                  <a:pt x="0" y="6858000"/>
                </a:lnTo>
                <a:lnTo>
                  <a:pt x="11557" y="6858000"/>
                </a:lnTo>
                <a:lnTo>
                  <a:pt x="11557" y="0"/>
                </a:lnTo>
                <a:close/>
              </a:path>
              <a:path w="58420" h="6858000">
                <a:moveTo>
                  <a:pt x="57912" y="0"/>
                </a:moveTo>
                <a:lnTo>
                  <a:pt x="23114" y="0"/>
                </a:lnTo>
                <a:lnTo>
                  <a:pt x="23114" y="6858000"/>
                </a:lnTo>
                <a:lnTo>
                  <a:pt x="57912" y="6858000"/>
                </a:lnTo>
                <a:lnTo>
                  <a:pt x="57912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6" name="object 16"/>
          <p:cNvGrpSpPr/>
          <p:nvPr/>
        </p:nvGrpSpPr>
        <p:grpSpPr>
          <a:xfrm>
            <a:off x="609600" y="0"/>
            <a:ext cx="1661160" cy="6858000"/>
            <a:chOff x="609600" y="0"/>
            <a:chExt cx="1661160" cy="6858000"/>
          </a:xfrm>
        </p:grpSpPr>
        <p:sp>
          <p:nvSpPr>
            <p:cNvPr id="17" name="object 17"/>
            <p:cNvSpPr/>
            <p:nvPr/>
          </p:nvSpPr>
          <p:spPr>
            <a:xfrm>
              <a:off x="1219200" y="0"/>
              <a:ext cx="76200" cy="6858000"/>
            </a:xfrm>
            <a:custGeom>
              <a:avLst/>
              <a:gdLst/>
              <a:ahLst/>
              <a:cxnLst/>
              <a:rect l="l" t="t" r="r" b="b"/>
              <a:pathLst>
                <a:path w="76200" h="6858000">
                  <a:moveTo>
                    <a:pt x="7620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76200" y="68580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FDC3AD">
                <a:alpha val="5097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09600" y="3429000"/>
              <a:ext cx="1341120" cy="2078989"/>
            </a:xfrm>
            <a:custGeom>
              <a:avLst/>
              <a:gdLst/>
              <a:ahLst/>
              <a:cxnLst/>
              <a:rect l="l" t="t" r="r" b="b"/>
              <a:pathLst>
                <a:path w="1341120" h="2078989">
                  <a:moveTo>
                    <a:pt x="1295400" y="647700"/>
                  </a:moveTo>
                  <a:lnTo>
                    <a:pt x="1293622" y="599363"/>
                  </a:lnTo>
                  <a:lnTo>
                    <a:pt x="1288376" y="551980"/>
                  </a:lnTo>
                  <a:lnTo>
                    <a:pt x="1279779" y="505701"/>
                  </a:lnTo>
                  <a:lnTo>
                    <a:pt x="1267968" y="460629"/>
                  </a:lnTo>
                  <a:lnTo>
                    <a:pt x="1253070" y="416890"/>
                  </a:lnTo>
                  <a:lnTo>
                    <a:pt x="1235202" y="374637"/>
                  </a:lnTo>
                  <a:lnTo>
                    <a:pt x="1214488" y="333959"/>
                  </a:lnTo>
                  <a:lnTo>
                    <a:pt x="1191056" y="295008"/>
                  </a:lnTo>
                  <a:lnTo>
                    <a:pt x="1165034" y="257898"/>
                  </a:lnTo>
                  <a:lnTo>
                    <a:pt x="1136535" y="222745"/>
                  </a:lnTo>
                  <a:lnTo>
                    <a:pt x="1105700" y="189699"/>
                  </a:lnTo>
                  <a:lnTo>
                    <a:pt x="1072654" y="158864"/>
                  </a:lnTo>
                  <a:lnTo>
                    <a:pt x="1037501" y="130365"/>
                  </a:lnTo>
                  <a:lnTo>
                    <a:pt x="1000391" y="104343"/>
                  </a:lnTo>
                  <a:lnTo>
                    <a:pt x="961440" y="80911"/>
                  </a:lnTo>
                  <a:lnTo>
                    <a:pt x="920762" y="60198"/>
                  </a:lnTo>
                  <a:lnTo>
                    <a:pt x="878509" y="42329"/>
                  </a:lnTo>
                  <a:lnTo>
                    <a:pt x="834771" y="27432"/>
                  </a:lnTo>
                  <a:lnTo>
                    <a:pt x="789698" y="15621"/>
                  </a:lnTo>
                  <a:lnTo>
                    <a:pt x="743419" y="7023"/>
                  </a:lnTo>
                  <a:lnTo>
                    <a:pt x="696036" y="1778"/>
                  </a:lnTo>
                  <a:lnTo>
                    <a:pt x="647700" y="0"/>
                  </a:lnTo>
                  <a:lnTo>
                    <a:pt x="599351" y="1778"/>
                  </a:lnTo>
                  <a:lnTo>
                    <a:pt x="551980" y="7023"/>
                  </a:lnTo>
                  <a:lnTo>
                    <a:pt x="505701" y="15621"/>
                  </a:lnTo>
                  <a:lnTo>
                    <a:pt x="460629" y="27432"/>
                  </a:lnTo>
                  <a:lnTo>
                    <a:pt x="416902" y="42329"/>
                  </a:lnTo>
                  <a:lnTo>
                    <a:pt x="374637" y="60198"/>
                  </a:lnTo>
                  <a:lnTo>
                    <a:pt x="333971" y="80911"/>
                  </a:lnTo>
                  <a:lnTo>
                    <a:pt x="295008" y="104343"/>
                  </a:lnTo>
                  <a:lnTo>
                    <a:pt x="257898" y="130365"/>
                  </a:lnTo>
                  <a:lnTo>
                    <a:pt x="222758" y="158864"/>
                  </a:lnTo>
                  <a:lnTo>
                    <a:pt x="189699" y="189699"/>
                  </a:lnTo>
                  <a:lnTo>
                    <a:pt x="158864" y="222745"/>
                  </a:lnTo>
                  <a:lnTo>
                    <a:pt x="130365" y="257898"/>
                  </a:lnTo>
                  <a:lnTo>
                    <a:pt x="104343" y="295008"/>
                  </a:lnTo>
                  <a:lnTo>
                    <a:pt x="80911" y="333959"/>
                  </a:lnTo>
                  <a:lnTo>
                    <a:pt x="60185" y="374637"/>
                  </a:lnTo>
                  <a:lnTo>
                    <a:pt x="42316" y="416890"/>
                  </a:lnTo>
                  <a:lnTo>
                    <a:pt x="27419" y="460629"/>
                  </a:lnTo>
                  <a:lnTo>
                    <a:pt x="15608" y="505701"/>
                  </a:lnTo>
                  <a:lnTo>
                    <a:pt x="7010" y="551980"/>
                  </a:lnTo>
                  <a:lnTo>
                    <a:pt x="1765" y="599363"/>
                  </a:lnTo>
                  <a:lnTo>
                    <a:pt x="0" y="647700"/>
                  </a:lnTo>
                  <a:lnTo>
                    <a:pt x="1765" y="696048"/>
                  </a:lnTo>
                  <a:lnTo>
                    <a:pt x="7010" y="743432"/>
                  </a:lnTo>
                  <a:lnTo>
                    <a:pt x="15608" y="789711"/>
                  </a:lnTo>
                  <a:lnTo>
                    <a:pt x="27419" y="834783"/>
                  </a:lnTo>
                  <a:lnTo>
                    <a:pt x="42316" y="878522"/>
                  </a:lnTo>
                  <a:lnTo>
                    <a:pt x="60185" y="920775"/>
                  </a:lnTo>
                  <a:lnTo>
                    <a:pt x="80911" y="961453"/>
                  </a:lnTo>
                  <a:lnTo>
                    <a:pt x="104343" y="1000404"/>
                  </a:lnTo>
                  <a:lnTo>
                    <a:pt x="130365" y="1037513"/>
                  </a:lnTo>
                  <a:lnTo>
                    <a:pt x="158864" y="1072667"/>
                  </a:lnTo>
                  <a:lnTo>
                    <a:pt x="189699" y="1105712"/>
                  </a:lnTo>
                  <a:lnTo>
                    <a:pt x="222758" y="1136548"/>
                  </a:lnTo>
                  <a:lnTo>
                    <a:pt x="257898" y="1165047"/>
                  </a:lnTo>
                  <a:lnTo>
                    <a:pt x="295008" y="1191069"/>
                  </a:lnTo>
                  <a:lnTo>
                    <a:pt x="333971" y="1214501"/>
                  </a:lnTo>
                  <a:lnTo>
                    <a:pt x="374637" y="1235214"/>
                  </a:lnTo>
                  <a:lnTo>
                    <a:pt x="416902" y="1253083"/>
                  </a:lnTo>
                  <a:lnTo>
                    <a:pt x="460629" y="1267980"/>
                  </a:lnTo>
                  <a:lnTo>
                    <a:pt x="505701" y="1279791"/>
                  </a:lnTo>
                  <a:lnTo>
                    <a:pt x="551980" y="1288389"/>
                  </a:lnTo>
                  <a:lnTo>
                    <a:pt x="599351" y="1293634"/>
                  </a:lnTo>
                  <a:lnTo>
                    <a:pt x="647700" y="1295400"/>
                  </a:lnTo>
                  <a:lnTo>
                    <a:pt x="696036" y="1293634"/>
                  </a:lnTo>
                  <a:lnTo>
                    <a:pt x="743419" y="1288389"/>
                  </a:lnTo>
                  <a:lnTo>
                    <a:pt x="789698" y="1279791"/>
                  </a:lnTo>
                  <a:lnTo>
                    <a:pt x="834771" y="1267980"/>
                  </a:lnTo>
                  <a:lnTo>
                    <a:pt x="878509" y="1253083"/>
                  </a:lnTo>
                  <a:lnTo>
                    <a:pt x="920762" y="1235214"/>
                  </a:lnTo>
                  <a:lnTo>
                    <a:pt x="961440" y="1214501"/>
                  </a:lnTo>
                  <a:lnTo>
                    <a:pt x="1000391" y="1191069"/>
                  </a:lnTo>
                  <a:lnTo>
                    <a:pt x="1037501" y="1165047"/>
                  </a:lnTo>
                  <a:lnTo>
                    <a:pt x="1072654" y="1136548"/>
                  </a:lnTo>
                  <a:lnTo>
                    <a:pt x="1105700" y="1105712"/>
                  </a:lnTo>
                  <a:lnTo>
                    <a:pt x="1136535" y="1072667"/>
                  </a:lnTo>
                  <a:lnTo>
                    <a:pt x="1165034" y="1037513"/>
                  </a:lnTo>
                  <a:lnTo>
                    <a:pt x="1191056" y="1000404"/>
                  </a:lnTo>
                  <a:lnTo>
                    <a:pt x="1214488" y="961453"/>
                  </a:lnTo>
                  <a:lnTo>
                    <a:pt x="1235202" y="920775"/>
                  </a:lnTo>
                  <a:lnTo>
                    <a:pt x="1253070" y="878522"/>
                  </a:lnTo>
                  <a:lnTo>
                    <a:pt x="1267968" y="834783"/>
                  </a:lnTo>
                  <a:lnTo>
                    <a:pt x="1279779" y="789711"/>
                  </a:lnTo>
                  <a:lnTo>
                    <a:pt x="1288376" y="743432"/>
                  </a:lnTo>
                  <a:lnTo>
                    <a:pt x="1293622" y="696048"/>
                  </a:lnTo>
                  <a:lnTo>
                    <a:pt x="1295400" y="647700"/>
                  </a:lnTo>
                  <a:close/>
                </a:path>
                <a:path w="1341120" h="2078989">
                  <a:moveTo>
                    <a:pt x="1341120" y="1757934"/>
                  </a:moveTo>
                  <a:lnTo>
                    <a:pt x="1337640" y="1710537"/>
                  </a:lnTo>
                  <a:lnTo>
                    <a:pt x="1327531" y="1665287"/>
                  </a:lnTo>
                  <a:lnTo>
                    <a:pt x="1311300" y="1622704"/>
                  </a:lnTo>
                  <a:lnTo>
                    <a:pt x="1289431" y="1583258"/>
                  </a:lnTo>
                  <a:lnTo>
                    <a:pt x="1262418" y="1547469"/>
                  </a:lnTo>
                  <a:lnTo>
                    <a:pt x="1230782" y="1515833"/>
                  </a:lnTo>
                  <a:lnTo>
                    <a:pt x="1194993" y="1488821"/>
                  </a:lnTo>
                  <a:lnTo>
                    <a:pt x="1155547" y="1466951"/>
                  </a:lnTo>
                  <a:lnTo>
                    <a:pt x="1112964" y="1450721"/>
                  </a:lnTo>
                  <a:lnTo>
                    <a:pt x="1067714" y="1440611"/>
                  </a:lnTo>
                  <a:lnTo>
                    <a:pt x="1020318" y="1437132"/>
                  </a:lnTo>
                  <a:lnTo>
                    <a:pt x="972908" y="1440611"/>
                  </a:lnTo>
                  <a:lnTo>
                    <a:pt x="927658" y="1450721"/>
                  </a:lnTo>
                  <a:lnTo>
                    <a:pt x="885075" y="1466951"/>
                  </a:lnTo>
                  <a:lnTo>
                    <a:pt x="845629" y="1488821"/>
                  </a:lnTo>
                  <a:lnTo>
                    <a:pt x="809840" y="1515833"/>
                  </a:lnTo>
                  <a:lnTo>
                    <a:pt x="778205" y="1547469"/>
                  </a:lnTo>
                  <a:lnTo>
                    <a:pt x="751192" y="1583258"/>
                  </a:lnTo>
                  <a:lnTo>
                    <a:pt x="729322" y="1622704"/>
                  </a:lnTo>
                  <a:lnTo>
                    <a:pt x="713092" y="1665287"/>
                  </a:lnTo>
                  <a:lnTo>
                    <a:pt x="702983" y="1710537"/>
                  </a:lnTo>
                  <a:lnTo>
                    <a:pt x="699516" y="1757934"/>
                  </a:lnTo>
                  <a:lnTo>
                    <a:pt x="702983" y="1805343"/>
                  </a:lnTo>
                  <a:lnTo>
                    <a:pt x="713092" y="1850593"/>
                  </a:lnTo>
                  <a:lnTo>
                    <a:pt x="729322" y="1893176"/>
                  </a:lnTo>
                  <a:lnTo>
                    <a:pt x="751192" y="1932622"/>
                  </a:lnTo>
                  <a:lnTo>
                    <a:pt x="778205" y="1968411"/>
                  </a:lnTo>
                  <a:lnTo>
                    <a:pt x="809840" y="2000046"/>
                  </a:lnTo>
                  <a:lnTo>
                    <a:pt x="845629" y="2027059"/>
                  </a:lnTo>
                  <a:lnTo>
                    <a:pt x="885075" y="2048929"/>
                  </a:lnTo>
                  <a:lnTo>
                    <a:pt x="927658" y="2065159"/>
                  </a:lnTo>
                  <a:lnTo>
                    <a:pt x="972908" y="2075268"/>
                  </a:lnTo>
                  <a:lnTo>
                    <a:pt x="1020318" y="2078736"/>
                  </a:lnTo>
                  <a:lnTo>
                    <a:pt x="1067714" y="2075268"/>
                  </a:lnTo>
                  <a:lnTo>
                    <a:pt x="1112964" y="2065159"/>
                  </a:lnTo>
                  <a:lnTo>
                    <a:pt x="1155547" y="2048929"/>
                  </a:lnTo>
                  <a:lnTo>
                    <a:pt x="1194993" y="2027059"/>
                  </a:lnTo>
                  <a:lnTo>
                    <a:pt x="1230782" y="2000046"/>
                  </a:lnTo>
                  <a:lnTo>
                    <a:pt x="1262418" y="1968411"/>
                  </a:lnTo>
                  <a:lnTo>
                    <a:pt x="1289431" y="1932622"/>
                  </a:lnTo>
                  <a:lnTo>
                    <a:pt x="1311300" y="1893176"/>
                  </a:lnTo>
                  <a:lnTo>
                    <a:pt x="1327531" y="1850593"/>
                  </a:lnTo>
                  <a:lnTo>
                    <a:pt x="1337640" y="1805343"/>
                  </a:lnTo>
                  <a:lnTo>
                    <a:pt x="1341120" y="1757934"/>
                  </a:lnTo>
                  <a:close/>
                </a:path>
              </a:pathLst>
            </a:custGeom>
            <a:solidFill>
              <a:srgbClr val="FD8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91183" y="5500115"/>
              <a:ext cx="137159" cy="137159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664195" y="4495800"/>
              <a:ext cx="607060" cy="1567180"/>
            </a:xfrm>
            <a:custGeom>
              <a:avLst/>
              <a:gdLst/>
              <a:ahLst/>
              <a:cxnLst/>
              <a:rect l="l" t="t" r="r" b="b"/>
              <a:pathLst>
                <a:path w="607060" h="1567179">
                  <a:moveTo>
                    <a:pt x="274332" y="1429512"/>
                  </a:moveTo>
                  <a:lnTo>
                    <a:pt x="267322" y="1386166"/>
                  </a:lnTo>
                  <a:lnTo>
                    <a:pt x="247840" y="1348511"/>
                  </a:lnTo>
                  <a:lnTo>
                    <a:pt x="218147" y="1318818"/>
                  </a:lnTo>
                  <a:lnTo>
                    <a:pt x="180492" y="1299349"/>
                  </a:lnTo>
                  <a:lnTo>
                    <a:pt x="137172" y="1292352"/>
                  </a:lnTo>
                  <a:lnTo>
                    <a:pt x="93840" y="1299349"/>
                  </a:lnTo>
                  <a:lnTo>
                    <a:pt x="56184" y="1318818"/>
                  </a:lnTo>
                  <a:lnTo>
                    <a:pt x="26492" y="1348511"/>
                  </a:lnTo>
                  <a:lnTo>
                    <a:pt x="7010" y="1386166"/>
                  </a:lnTo>
                  <a:lnTo>
                    <a:pt x="0" y="1429512"/>
                  </a:lnTo>
                  <a:lnTo>
                    <a:pt x="7010" y="1472869"/>
                  </a:lnTo>
                  <a:lnTo>
                    <a:pt x="26492" y="1510525"/>
                  </a:lnTo>
                  <a:lnTo>
                    <a:pt x="56184" y="1540217"/>
                  </a:lnTo>
                  <a:lnTo>
                    <a:pt x="93840" y="1559687"/>
                  </a:lnTo>
                  <a:lnTo>
                    <a:pt x="137172" y="1566672"/>
                  </a:lnTo>
                  <a:lnTo>
                    <a:pt x="180492" y="1559687"/>
                  </a:lnTo>
                  <a:lnTo>
                    <a:pt x="218147" y="1540217"/>
                  </a:lnTo>
                  <a:lnTo>
                    <a:pt x="247840" y="1510525"/>
                  </a:lnTo>
                  <a:lnTo>
                    <a:pt x="267322" y="1472869"/>
                  </a:lnTo>
                  <a:lnTo>
                    <a:pt x="274332" y="1429512"/>
                  </a:lnTo>
                  <a:close/>
                </a:path>
                <a:path w="607060" h="1567179">
                  <a:moveTo>
                    <a:pt x="606564" y="182880"/>
                  </a:moveTo>
                  <a:lnTo>
                    <a:pt x="600024" y="134277"/>
                  </a:lnTo>
                  <a:lnTo>
                    <a:pt x="581583" y="90601"/>
                  </a:lnTo>
                  <a:lnTo>
                    <a:pt x="552983" y="53581"/>
                  </a:lnTo>
                  <a:lnTo>
                    <a:pt x="515962" y="24980"/>
                  </a:lnTo>
                  <a:lnTo>
                    <a:pt x="472287" y="6540"/>
                  </a:lnTo>
                  <a:lnTo>
                    <a:pt x="423684" y="0"/>
                  </a:lnTo>
                  <a:lnTo>
                    <a:pt x="375069" y="6540"/>
                  </a:lnTo>
                  <a:lnTo>
                    <a:pt x="331393" y="24980"/>
                  </a:lnTo>
                  <a:lnTo>
                    <a:pt x="294373" y="53581"/>
                  </a:lnTo>
                  <a:lnTo>
                    <a:pt x="265772" y="90601"/>
                  </a:lnTo>
                  <a:lnTo>
                    <a:pt x="247332" y="134277"/>
                  </a:lnTo>
                  <a:lnTo>
                    <a:pt x="240804" y="182880"/>
                  </a:lnTo>
                  <a:lnTo>
                    <a:pt x="247332" y="231495"/>
                  </a:lnTo>
                  <a:lnTo>
                    <a:pt x="265772" y="275170"/>
                  </a:lnTo>
                  <a:lnTo>
                    <a:pt x="294373" y="312191"/>
                  </a:lnTo>
                  <a:lnTo>
                    <a:pt x="331393" y="340791"/>
                  </a:lnTo>
                  <a:lnTo>
                    <a:pt x="375069" y="359232"/>
                  </a:lnTo>
                  <a:lnTo>
                    <a:pt x="423684" y="365760"/>
                  </a:lnTo>
                  <a:lnTo>
                    <a:pt x="472287" y="359232"/>
                  </a:lnTo>
                  <a:lnTo>
                    <a:pt x="515962" y="340791"/>
                  </a:lnTo>
                  <a:lnTo>
                    <a:pt x="552983" y="312191"/>
                  </a:lnTo>
                  <a:lnTo>
                    <a:pt x="581583" y="275170"/>
                  </a:lnTo>
                  <a:lnTo>
                    <a:pt x="600024" y="231495"/>
                  </a:lnTo>
                  <a:lnTo>
                    <a:pt x="606564" y="182880"/>
                  </a:lnTo>
                  <a:close/>
                </a:path>
              </a:pathLst>
            </a:custGeom>
            <a:solidFill>
              <a:srgbClr val="FD8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2068448" y="334213"/>
            <a:ext cx="57537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2400" b="1" cap="small" spc="125" dirty="0" smtClean="0">
                <a:solidFill>
                  <a:srgbClr val="C00000"/>
                </a:solidFill>
                <a:latin typeface="Cambria"/>
                <a:cs typeface="Cambria"/>
              </a:rPr>
              <a:t>«Сәбинұр» бөбекжайы</a:t>
            </a:r>
            <a:endParaRPr sz="2400" dirty="0">
              <a:latin typeface="Cambria"/>
              <a:cs typeface="Cambria"/>
            </a:endParaRPr>
          </a:p>
        </p:txBody>
      </p:sp>
      <p:pic>
        <p:nvPicPr>
          <p:cNvPr id="22" name="object 2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23032" y="1917192"/>
            <a:ext cx="3814572" cy="2366772"/>
          </a:xfrm>
          <a:prstGeom prst="rect">
            <a:avLst/>
          </a:prstGeom>
        </p:spPr>
      </p:pic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2130679" y="1242136"/>
            <a:ext cx="528066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110" dirty="0">
                <a:solidFill>
                  <a:srgbClr val="C00000"/>
                </a:solidFill>
                <a:latin typeface="Calibri"/>
                <a:cs typeface="Calibri"/>
              </a:rPr>
              <a:t>АТА-</a:t>
            </a:r>
            <a:r>
              <a:rPr sz="3200" dirty="0">
                <a:solidFill>
                  <a:srgbClr val="C00000"/>
                </a:solidFill>
                <a:latin typeface="Calibri"/>
                <a:cs typeface="Calibri"/>
              </a:rPr>
              <a:t>АНАҒА</a:t>
            </a:r>
            <a:r>
              <a:rPr sz="3200" spc="-1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C00000"/>
                </a:solidFill>
                <a:latin typeface="Calibri"/>
                <a:cs typeface="Calibri"/>
              </a:rPr>
              <a:t>ПСИХОЛОГ</a:t>
            </a:r>
            <a:r>
              <a:rPr sz="3200" spc="-6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C00000"/>
                </a:solidFill>
                <a:latin typeface="Calibri"/>
                <a:cs typeface="Calibri"/>
              </a:rPr>
              <a:t>КЕҢЕСІ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409694" y="5979058"/>
            <a:ext cx="404685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24735" algn="l"/>
              </a:tabLst>
            </a:pPr>
            <a:r>
              <a:rPr sz="1800" b="1" spc="80" dirty="0">
                <a:solidFill>
                  <a:srgbClr val="85200F"/>
                </a:solidFill>
                <a:latin typeface="Cambria"/>
                <a:cs typeface="Cambria"/>
              </a:rPr>
              <a:t>Педагог-</a:t>
            </a:r>
            <a:r>
              <a:rPr sz="1800" b="1" spc="90" dirty="0">
                <a:solidFill>
                  <a:srgbClr val="85200F"/>
                </a:solidFill>
                <a:latin typeface="Cambria"/>
                <a:cs typeface="Cambria"/>
              </a:rPr>
              <a:t>психолог</a:t>
            </a:r>
            <a:r>
              <a:rPr sz="1800" b="1" dirty="0">
                <a:solidFill>
                  <a:srgbClr val="85200F"/>
                </a:solidFill>
                <a:latin typeface="Cambria"/>
                <a:cs typeface="Cambria"/>
              </a:rPr>
              <a:t>	</a:t>
            </a:r>
            <a:r>
              <a:rPr lang="kk-KZ" sz="1800" b="1" dirty="0" smtClean="0">
                <a:solidFill>
                  <a:srgbClr val="85200F"/>
                </a:solidFill>
                <a:latin typeface="Cambria"/>
                <a:cs typeface="Cambria"/>
              </a:rPr>
              <a:t>Ақылбек Г.Д.</a:t>
            </a:r>
            <a:endParaRPr sz="1800" dirty="0">
              <a:latin typeface="Cambria"/>
              <a:cs typeface="Cambri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986788" y="4356354"/>
            <a:ext cx="683704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cap="small" dirty="0" smtClean="0">
                <a:solidFill>
                  <a:srgbClr val="C00000"/>
                </a:solidFill>
                <a:latin typeface="Calibri"/>
                <a:cs typeface="Calibri"/>
              </a:rPr>
              <a:t>Б</a:t>
            </a:r>
            <a:r>
              <a:rPr lang="kk-KZ" sz="3000" b="1" cap="small" dirty="0" smtClean="0">
                <a:solidFill>
                  <a:srgbClr val="C00000"/>
                </a:solidFill>
                <a:latin typeface="Calibri"/>
                <a:cs typeface="Calibri"/>
              </a:rPr>
              <a:t>өбекжайға</a:t>
            </a:r>
            <a:r>
              <a:rPr sz="3000" b="1" cap="small" spc="50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cap="small" dirty="0">
                <a:solidFill>
                  <a:srgbClr val="C00000"/>
                </a:solidFill>
                <a:latin typeface="Calibri"/>
                <a:cs typeface="Calibri"/>
              </a:rPr>
              <a:t>келгенде</a:t>
            </a:r>
            <a:r>
              <a:rPr sz="3000" b="1" cap="small" spc="5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cap="small" dirty="0">
                <a:solidFill>
                  <a:srgbClr val="C00000"/>
                </a:solidFill>
                <a:latin typeface="Calibri"/>
                <a:cs typeface="Calibri"/>
              </a:rPr>
              <a:t>бала</a:t>
            </a:r>
            <a:r>
              <a:rPr sz="3000" b="1" cap="small" spc="5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cap="small" dirty="0">
                <a:solidFill>
                  <a:srgbClr val="C00000"/>
                </a:solidFill>
                <a:latin typeface="Calibri"/>
                <a:cs typeface="Calibri"/>
              </a:rPr>
              <a:t>неге</a:t>
            </a:r>
            <a:r>
              <a:rPr sz="3000" b="1" cap="small" spc="6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cap="small" spc="-35" dirty="0">
                <a:solidFill>
                  <a:srgbClr val="C00000"/>
                </a:solidFill>
                <a:latin typeface="Calibri"/>
                <a:cs typeface="Calibri"/>
              </a:rPr>
              <a:t>жылайды?</a:t>
            </a:r>
            <a:endParaRPr sz="3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6334" y="2082890"/>
            <a:ext cx="8094345" cy="4149596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286385" indent="-273685" algn="just">
              <a:lnSpc>
                <a:spcPct val="100000"/>
              </a:lnSpc>
              <a:spcBef>
                <a:spcPts val="409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6385" algn="l"/>
              </a:tabLst>
            </a:pPr>
            <a:r>
              <a:rPr sz="2400" spc="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sz="2400" spc="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sz="2400" spc="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назар</a:t>
            </a:r>
            <a:r>
              <a:rPr sz="24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аударатын</a:t>
            </a:r>
            <a:r>
              <a:rPr sz="2400" spc="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жайттардың</a:t>
            </a:r>
            <a:r>
              <a:rPr sz="2400" spc="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sz="240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just">
              <a:lnSpc>
                <a:spcPts val="2735"/>
              </a:lnSpc>
              <a:spcBef>
                <a:spcPts val="310"/>
              </a:spcBef>
            </a:pPr>
            <a:r>
              <a:rPr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ата-</a:t>
            </a:r>
            <a:r>
              <a:rPr sz="24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ананың</a:t>
            </a:r>
            <a:r>
              <a:rPr sz="2400" spc="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sz="24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sz="24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шексіз</a:t>
            </a:r>
            <a:r>
              <a:rPr sz="2400" spc="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махаббаты.</a:t>
            </a:r>
            <a:r>
              <a:rPr sz="2400" spc="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Сөзсіз,</a:t>
            </a:r>
            <a:r>
              <a:rPr sz="240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иә,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just">
              <a:lnSpc>
                <a:spcPts val="2595"/>
              </a:lnSpc>
            </a:pPr>
            <a:r>
              <a:rPr sz="24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sz="2400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сүю</a:t>
            </a:r>
            <a:r>
              <a:rPr sz="24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керек,</a:t>
            </a:r>
            <a:r>
              <a:rPr sz="2400" spc="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sz="2400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</a:t>
            </a:r>
            <a:r>
              <a:rPr sz="2400" spc="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sz="2400" spc="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емес,</a:t>
            </a:r>
            <a:r>
              <a:rPr sz="24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412750" algn="just">
              <a:lnSpc>
                <a:spcPts val="2590"/>
              </a:lnSpc>
              <a:spcBef>
                <a:spcPts val="185"/>
              </a:spcBef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маңыздысы</a:t>
            </a:r>
            <a:r>
              <a:rPr sz="24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sz="2400" spc="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сезімді</a:t>
            </a:r>
            <a:r>
              <a:rPr sz="2400" spc="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басқара</a:t>
            </a:r>
            <a:r>
              <a:rPr sz="2400" spc="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білу.</a:t>
            </a:r>
            <a:r>
              <a:rPr sz="2400" spc="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Үнемі</a:t>
            </a:r>
            <a:r>
              <a:rPr sz="2400" spc="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еркелете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берсе,</a:t>
            </a:r>
            <a:r>
              <a:rPr sz="2400" spc="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sz="2400" spc="2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sz="2400" spc="2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sz="2400" spc="25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әсерін</a:t>
            </a:r>
            <a:r>
              <a:rPr sz="2400" spc="25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тигізеді.</a:t>
            </a:r>
            <a:r>
              <a:rPr sz="2400" spc="2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sz="2400" spc="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ата-</a:t>
            </a:r>
            <a:r>
              <a:rPr sz="24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 </a:t>
            </a:r>
            <a:r>
              <a:rPr sz="2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sz="2400" spc="3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ыңқыл–сынқылын</a:t>
            </a:r>
            <a:r>
              <a:rPr sz="2400" spc="3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әлдебір</a:t>
            </a:r>
            <a:r>
              <a:rPr sz="2400" spc="3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sz="2400" spc="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нәрсе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just">
              <a:lnSpc>
                <a:spcPts val="2415"/>
              </a:lnSpc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sz="24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қабылдайды.</a:t>
            </a:r>
            <a:r>
              <a:rPr sz="2400" spc="2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</a:t>
            </a:r>
            <a:r>
              <a:rPr sz="2400" spc="2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sz="2400" spc="25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тіпті</a:t>
            </a:r>
            <a:r>
              <a:rPr sz="2400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just">
              <a:lnSpc>
                <a:spcPts val="2595"/>
              </a:lnSpc>
            </a:pPr>
            <a:r>
              <a:rPr sz="2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жағымсыз</a:t>
            </a:r>
            <a:r>
              <a:rPr sz="2400" spc="2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әрекеттерінің</a:t>
            </a:r>
            <a:r>
              <a:rPr sz="2400" spc="2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sz="2400" spc="2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</a:t>
            </a:r>
            <a:r>
              <a:rPr sz="2400" spc="2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sz="2400" spc="2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қуантып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74930" algn="just">
              <a:lnSpc>
                <a:spcPct val="90200"/>
              </a:lnSpc>
              <a:spcBef>
                <a:spcPts val="135"/>
              </a:spcBef>
            </a:pPr>
            <a:r>
              <a:rPr sz="24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жатады.</a:t>
            </a:r>
            <a:r>
              <a:rPr sz="24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Үнемі</a:t>
            </a:r>
            <a:r>
              <a:rPr sz="24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назардың</a:t>
            </a:r>
            <a:r>
              <a:rPr sz="24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ортасында</a:t>
            </a:r>
            <a:r>
              <a:rPr sz="2400" spc="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sz="2400" spc="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үйренген </a:t>
            </a:r>
            <a:r>
              <a:rPr sz="24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</a:t>
            </a:r>
            <a:r>
              <a:rPr sz="24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нағыз</a:t>
            </a:r>
            <a:r>
              <a:rPr sz="2400" spc="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дөрекі</a:t>
            </a:r>
            <a:r>
              <a:rPr sz="2400" spc="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мінезді</a:t>
            </a:r>
            <a:r>
              <a:rPr sz="2400" spc="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бола</a:t>
            </a:r>
            <a:r>
              <a:rPr sz="24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бастайды.</a:t>
            </a:r>
            <a:r>
              <a:rPr sz="2400" spc="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тыңдамауы</a:t>
            </a:r>
            <a:r>
              <a:rPr sz="2400" spc="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sz="24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үлкеннің</a:t>
            </a:r>
            <a:r>
              <a:rPr sz="2400" spc="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sz="2400" spc="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</a:t>
            </a:r>
            <a:r>
              <a:rPr sz="24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еш</a:t>
            </a:r>
            <a:r>
              <a:rPr sz="2400" spc="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абыройы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жоқтығының</a:t>
            </a:r>
            <a:r>
              <a:rPr sz="2400" spc="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белгісі.</a:t>
            </a:r>
            <a:r>
              <a:rPr sz="240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</a:t>
            </a:r>
            <a:r>
              <a:rPr sz="2400" spc="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тәрбиесі</a:t>
            </a:r>
            <a:r>
              <a:rPr sz="2400" spc="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баршамызға</a:t>
            </a:r>
            <a:r>
              <a:rPr sz="2400" spc="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ортақ </a:t>
            </a:r>
            <a:r>
              <a:rPr sz="2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7868" y="188976"/>
            <a:ext cx="5904230" cy="1656714"/>
          </a:xfrm>
          <a:prstGeom prst="rect">
            <a:avLst/>
          </a:prstGeom>
          <a:ln w="12192">
            <a:solidFill>
              <a:srgbClr val="FF6903"/>
            </a:solidFill>
          </a:ln>
        </p:spPr>
        <p:txBody>
          <a:bodyPr vert="horz" wrap="square" lIns="0" tIns="182880" rIns="0" bIns="0" rtlCol="0">
            <a:spAutoFit/>
          </a:bodyPr>
          <a:lstStyle/>
          <a:p>
            <a:pPr marL="90805" marR="153670">
              <a:lnSpc>
                <a:spcPct val="100200"/>
              </a:lnSpc>
              <a:spcBef>
                <a:spcPts val="1440"/>
              </a:spcBef>
            </a:pPr>
            <a:r>
              <a:rPr sz="1800" i="1" spc="50" dirty="0">
                <a:solidFill>
                  <a:srgbClr val="001F5F"/>
                </a:solidFill>
                <a:latin typeface="Cambria"/>
                <a:cs typeface="Cambria"/>
              </a:rPr>
              <a:t>«Адамның</a:t>
            </a:r>
            <a:r>
              <a:rPr sz="1800" i="1" spc="20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dirty="0">
                <a:solidFill>
                  <a:srgbClr val="001F5F"/>
                </a:solidFill>
                <a:latin typeface="Cambria"/>
                <a:cs typeface="Cambria"/>
              </a:rPr>
              <a:t>әуелден</a:t>
            </a:r>
            <a:r>
              <a:rPr sz="1800" i="1" spc="1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spc="70" dirty="0">
                <a:solidFill>
                  <a:srgbClr val="001F5F"/>
                </a:solidFill>
                <a:latin typeface="Cambria"/>
                <a:cs typeface="Cambria"/>
              </a:rPr>
              <a:t>тоқымашы</a:t>
            </a:r>
            <a:r>
              <a:rPr sz="1800" i="1" spc="229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dirty="0">
                <a:solidFill>
                  <a:srgbClr val="001F5F"/>
                </a:solidFill>
                <a:latin typeface="Cambria"/>
                <a:cs typeface="Cambria"/>
              </a:rPr>
              <a:t>немесе</a:t>
            </a:r>
            <a:r>
              <a:rPr sz="1800" i="1" spc="20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spc="95" dirty="0">
                <a:solidFill>
                  <a:srgbClr val="001F5F"/>
                </a:solidFill>
                <a:latin typeface="Cambria"/>
                <a:cs typeface="Cambria"/>
              </a:rPr>
              <a:t>хатшы </a:t>
            </a:r>
            <a:r>
              <a:rPr sz="1800" i="1" spc="65" dirty="0">
                <a:solidFill>
                  <a:srgbClr val="001F5F"/>
                </a:solidFill>
                <a:latin typeface="Cambria"/>
                <a:cs typeface="Cambria"/>
              </a:rPr>
              <a:t>болып</a:t>
            </a:r>
            <a:r>
              <a:rPr sz="1800" i="1" spc="1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spc="90" dirty="0">
                <a:solidFill>
                  <a:srgbClr val="001F5F"/>
                </a:solidFill>
                <a:latin typeface="Cambria"/>
                <a:cs typeface="Cambria"/>
              </a:rPr>
              <a:t>тумайтыны</a:t>
            </a:r>
            <a:r>
              <a:rPr sz="1800" i="1" spc="1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spc="70" dirty="0">
                <a:solidFill>
                  <a:srgbClr val="001F5F"/>
                </a:solidFill>
                <a:latin typeface="Cambria"/>
                <a:cs typeface="Cambria"/>
              </a:rPr>
              <a:t>сияқты,</a:t>
            </a:r>
            <a:r>
              <a:rPr sz="1800" i="1" spc="1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spc="60" dirty="0">
                <a:solidFill>
                  <a:srgbClr val="001F5F"/>
                </a:solidFill>
                <a:latin typeface="Cambria"/>
                <a:cs typeface="Cambria"/>
              </a:rPr>
              <a:t>қарапайымдылық</a:t>
            </a:r>
            <a:r>
              <a:rPr sz="1800" i="1" spc="1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spc="50" dirty="0">
                <a:solidFill>
                  <a:srgbClr val="001F5F"/>
                </a:solidFill>
                <a:latin typeface="Cambria"/>
                <a:cs typeface="Cambria"/>
              </a:rPr>
              <a:t>пен </a:t>
            </a:r>
            <a:r>
              <a:rPr sz="1800" i="1" spc="110" dirty="0">
                <a:solidFill>
                  <a:srgbClr val="001F5F"/>
                </a:solidFill>
                <a:latin typeface="Cambria"/>
                <a:cs typeface="Cambria"/>
              </a:rPr>
              <a:t>жаман</a:t>
            </a:r>
            <a:r>
              <a:rPr sz="1800" i="1" spc="1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dirty="0">
                <a:solidFill>
                  <a:srgbClr val="001F5F"/>
                </a:solidFill>
                <a:latin typeface="Cambria"/>
                <a:cs typeface="Cambria"/>
              </a:rPr>
              <a:t>қылық</a:t>
            </a:r>
            <a:r>
              <a:rPr sz="1800" i="1" spc="1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spc="114" dirty="0">
                <a:solidFill>
                  <a:srgbClr val="001F5F"/>
                </a:solidFill>
                <a:latin typeface="Cambria"/>
                <a:cs typeface="Cambria"/>
              </a:rPr>
              <a:t>та</a:t>
            </a:r>
            <a:r>
              <a:rPr sz="1800" i="1" spc="1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spc="55" dirty="0">
                <a:solidFill>
                  <a:srgbClr val="001F5F"/>
                </a:solidFill>
                <a:latin typeface="Cambria"/>
                <a:cs typeface="Cambria"/>
              </a:rPr>
              <a:t>адамға</a:t>
            </a:r>
            <a:r>
              <a:rPr sz="1800" i="1" spc="18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dirty="0">
                <a:solidFill>
                  <a:srgbClr val="001F5F"/>
                </a:solidFill>
                <a:latin typeface="Cambria"/>
                <a:cs typeface="Cambria"/>
              </a:rPr>
              <a:t>әуел</a:t>
            </a:r>
            <a:r>
              <a:rPr sz="1800" i="1" spc="1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spc="80" dirty="0">
                <a:solidFill>
                  <a:srgbClr val="001F5F"/>
                </a:solidFill>
                <a:latin typeface="Cambria"/>
                <a:cs typeface="Cambria"/>
              </a:rPr>
              <a:t>бастан </a:t>
            </a:r>
            <a:r>
              <a:rPr sz="1800" i="1" spc="75" dirty="0">
                <a:solidFill>
                  <a:srgbClr val="001F5F"/>
                </a:solidFill>
                <a:latin typeface="Cambria"/>
                <a:cs typeface="Cambria"/>
              </a:rPr>
              <a:t>жаратылысынан</a:t>
            </a:r>
            <a:r>
              <a:rPr sz="1800" i="1" spc="19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spc="35" dirty="0">
                <a:solidFill>
                  <a:srgbClr val="001F5F"/>
                </a:solidFill>
                <a:latin typeface="Cambria"/>
                <a:cs typeface="Cambria"/>
              </a:rPr>
              <a:t>дарымайды.»</a:t>
            </a:r>
            <a:endParaRPr sz="1800">
              <a:latin typeface="Cambria"/>
              <a:cs typeface="Cambria"/>
            </a:endParaRPr>
          </a:p>
          <a:p>
            <a:pPr marL="3139440">
              <a:lnSpc>
                <a:spcPts val="2150"/>
              </a:lnSpc>
            </a:pPr>
            <a:r>
              <a:rPr sz="1800" i="1" dirty="0">
                <a:solidFill>
                  <a:srgbClr val="001F5F"/>
                </a:solidFill>
                <a:latin typeface="Cambria"/>
                <a:cs typeface="Cambria"/>
              </a:rPr>
              <a:t>-</a:t>
            </a:r>
            <a:r>
              <a:rPr sz="1800" i="1" spc="1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spc="50" dirty="0">
                <a:solidFill>
                  <a:srgbClr val="001F5F"/>
                </a:solidFill>
                <a:latin typeface="Cambria"/>
                <a:cs typeface="Cambria"/>
              </a:rPr>
              <a:t>Әбу</a:t>
            </a:r>
            <a:r>
              <a:rPr sz="1800" i="1" spc="1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spc="85" dirty="0">
                <a:solidFill>
                  <a:srgbClr val="001F5F"/>
                </a:solidFill>
                <a:latin typeface="Cambria"/>
                <a:cs typeface="Cambria"/>
              </a:rPr>
              <a:t>Насыр</a:t>
            </a:r>
            <a:r>
              <a:rPr sz="1800" i="1" spc="1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dirty="0">
                <a:solidFill>
                  <a:srgbClr val="001F5F"/>
                </a:solidFill>
                <a:latin typeface="Cambria"/>
                <a:cs typeface="Cambria"/>
              </a:rPr>
              <a:t>әл-</a:t>
            </a:r>
            <a:r>
              <a:rPr sz="1800" i="1" spc="90" dirty="0">
                <a:solidFill>
                  <a:srgbClr val="001F5F"/>
                </a:solidFill>
                <a:latin typeface="Cambria"/>
                <a:cs typeface="Cambria"/>
              </a:rPr>
              <a:t>Фараби-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04659" y="112776"/>
            <a:ext cx="2016252" cy="202082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28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25" dirty="0">
                <a:latin typeface="Calibri"/>
                <a:cs typeface="Calibri"/>
              </a:rPr>
              <a:t>ҚОШТАСҚАНДА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БАЛА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spc="-30" dirty="0">
                <a:latin typeface="Calibri"/>
                <a:cs typeface="Calibri"/>
              </a:rPr>
              <a:t>ҚАТТЫ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ЖЫЛАЙДЫ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8267" y="1546097"/>
            <a:ext cx="7800975" cy="500062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87020" marR="5080" indent="-274320" algn="just">
              <a:lnSpc>
                <a:spcPct val="90000"/>
              </a:lnSpc>
              <a:spcBef>
                <a:spcPts val="38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sz="2400" spc="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ұйқыдан</a:t>
            </a:r>
            <a:r>
              <a:rPr sz="24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ояндыңыз.</a:t>
            </a:r>
            <a:r>
              <a:rPr sz="24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sz="24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балабақшаға </a:t>
            </a:r>
            <a:r>
              <a:rPr sz="24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апару</a:t>
            </a:r>
            <a:r>
              <a:rPr sz="24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керек,</a:t>
            </a:r>
            <a:r>
              <a:rPr sz="240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</a:t>
            </a:r>
            <a:r>
              <a:rPr sz="24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</a:t>
            </a:r>
            <a:r>
              <a:rPr sz="2400" spc="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балабақшаға</a:t>
            </a:r>
            <a:r>
              <a:rPr sz="24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барғысы </a:t>
            </a:r>
            <a:r>
              <a:rPr sz="24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келмейді.</a:t>
            </a:r>
            <a:r>
              <a:rPr sz="2400" spc="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sz="24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үйден</a:t>
            </a:r>
            <a:r>
              <a:rPr sz="2400" spc="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шығуға</a:t>
            </a:r>
            <a:r>
              <a:rPr sz="2400" spc="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дайынсыз,</a:t>
            </a:r>
            <a:r>
              <a:rPr sz="2400" spc="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</a:t>
            </a:r>
            <a:r>
              <a:rPr sz="24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 </a:t>
            </a:r>
            <a:r>
              <a:rPr sz="24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sz="2400" spc="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домалап,</a:t>
            </a:r>
            <a:r>
              <a:rPr sz="2400" spc="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шыңғырып</a:t>
            </a:r>
            <a:r>
              <a:rPr sz="2400" spc="22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жылап</a:t>
            </a:r>
            <a:r>
              <a:rPr sz="2400" spc="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жатыр.</a:t>
            </a:r>
            <a:r>
              <a:rPr sz="2400" spc="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істеулеріңізді</a:t>
            </a:r>
            <a:r>
              <a:rPr sz="2400" spc="3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білмейсіз,</a:t>
            </a:r>
            <a:r>
              <a:rPr sz="2400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шыдамыңыз</a:t>
            </a:r>
            <a:r>
              <a:rPr sz="2400" spc="3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таусылды.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020" marR="1203960" algn="just">
              <a:lnSpc>
                <a:spcPts val="2590"/>
              </a:lnSpc>
              <a:spcBef>
                <a:spcPts val="40"/>
              </a:spcBef>
            </a:pPr>
            <a:r>
              <a:rPr sz="240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Жылап</a:t>
            </a:r>
            <a:r>
              <a:rPr sz="2400" spc="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sz="2400" spc="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sz="24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көтеріп</a:t>
            </a:r>
            <a:r>
              <a:rPr sz="2400" spc="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алып, </a:t>
            </a:r>
            <a:r>
              <a:rPr sz="24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балабақшаға</a:t>
            </a:r>
            <a:r>
              <a:rPr sz="2400" spc="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жүгіріп</a:t>
            </a:r>
            <a:r>
              <a:rPr sz="2400" spc="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келесіз.</a:t>
            </a:r>
            <a:r>
              <a:rPr sz="24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sz="2400" spc="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әрең </a:t>
            </a:r>
            <a:r>
              <a:rPr sz="24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шешіндіресіз,</a:t>
            </a:r>
            <a:r>
              <a:rPr sz="240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</a:t>
            </a:r>
            <a:r>
              <a:rPr sz="2400" spc="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әлі</a:t>
            </a:r>
            <a:r>
              <a:rPr sz="240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</a:t>
            </a:r>
            <a:r>
              <a:rPr sz="2400" spc="1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жылап,</a:t>
            </a:r>
            <a:r>
              <a:rPr sz="24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сізден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020" marR="483234" algn="just">
              <a:lnSpc>
                <a:spcPts val="2590"/>
              </a:lnSpc>
              <a:spcBef>
                <a:spcPts val="10"/>
              </a:spcBef>
            </a:pPr>
            <a:r>
              <a:rPr sz="24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айырылмайды.</a:t>
            </a:r>
            <a:r>
              <a:rPr sz="24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Тәрбиеші</a:t>
            </a:r>
            <a:r>
              <a:rPr sz="2400" spc="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әрең</a:t>
            </a:r>
            <a:r>
              <a:rPr sz="24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дегенде</a:t>
            </a:r>
            <a:r>
              <a:rPr sz="2400" spc="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сізден</a:t>
            </a:r>
            <a:r>
              <a:rPr sz="2400" spc="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айырып</a:t>
            </a:r>
            <a:r>
              <a:rPr sz="24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sz="24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топқа</a:t>
            </a:r>
            <a:r>
              <a:rPr sz="2400" spc="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кіргізеді.</a:t>
            </a:r>
            <a:r>
              <a:rPr sz="2400" spc="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Сіз </a:t>
            </a:r>
            <a:r>
              <a:rPr sz="2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балабақшаның</a:t>
            </a:r>
            <a:r>
              <a:rPr sz="2400" spc="2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есігін</a:t>
            </a:r>
            <a:r>
              <a:rPr sz="2400" spc="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жауып,</a:t>
            </a:r>
            <a:r>
              <a:rPr sz="24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кетіп</a:t>
            </a:r>
            <a:r>
              <a:rPr sz="2400" spc="25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бара</a:t>
            </a:r>
            <a:r>
              <a:rPr sz="2400" spc="2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жатып,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020" algn="just">
              <a:lnSpc>
                <a:spcPts val="2415"/>
              </a:lnSpc>
            </a:pPr>
            <a:r>
              <a:rPr sz="24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балам</a:t>
            </a:r>
            <a:r>
              <a:rPr sz="24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әлі</a:t>
            </a:r>
            <a:r>
              <a:rPr sz="24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</a:t>
            </a:r>
            <a:r>
              <a:rPr sz="240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жылап</a:t>
            </a:r>
            <a:r>
              <a:rPr sz="24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sz="240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</a:t>
            </a:r>
            <a:r>
              <a:rPr sz="24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деп,</a:t>
            </a:r>
            <a:r>
              <a:rPr sz="240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терезеге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020" marR="229235" algn="just">
              <a:lnSpc>
                <a:spcPct val="90000"/>
              </a:lnSpc>
              <a:spcBef>
                <a:spcPts val="145"/>
              </a:spcBef>
            </a:pPr>
            <a:r>
              <a:rPr sz="24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қарайсыз.</a:t>
            </a:r>
            <a:r>
              <a:rPr sz="2400" spc="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sz="2400" spc="2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көресіз?</a:t>
            </a:r>
            <a:r>
              <a:rPr sz="2400" spc="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sz="2400" spc="25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sz="2400" spc="2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көргіңіз</a:t>
            </a:r>
            <a:r>
              <a:rPr sz="24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келеді? </a:t>
            </a:r>
            <a:r>
              <a:rPr sz="24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</a:t>
            </a:r>
            <a:r>
              <a:rPr sz="2400" spc="1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біраздан</a:t>
            </a:r>
            <a:r>
              <a:rPr sz="24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sz="240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жасын</a:t>
            </a:r>
            <a:r>
              <a:rPr sz="24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сүртіп</a:t>
            </a:r>
            <a:r>
              <a:rPr sz="24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түк</a:t>
            </a:r>
            <a:r>
              <a:rPr sz="24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болмаған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sz="2400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sz="2400" spc="22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балалармен</a:t>
            </a:r>
            <a:r>
              <a:rPr sz="2400" spc="22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ойнап</a:t>
            </a:r>
            <a:r>
              <a:rPr sz="2400" spc="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кетті.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355">
              <a:lnSpc>
                <a:spcPct val="100000"/>
              </a:lnSpc>
              <a:spcBef>
                <a:spcPts val="100"/>
              </a:spcBef>
            </a:pPr>
            <a:r>
              <a:rPr cap="small" spc="450" dirty="0"/>
              <a:t>Шешу</a:t>
            </a:r>
            <a:r>
              <a:rPr cap="small" spc="300" dirty="0"/>
              <a:t> </a:t>
            </a:r>
            <a:r>
              <a:rPr cap="small" spc="280" dirty="0"/>
              <a:t>жолдары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6334" y="1003198"/>
            <a:ext cx="8319770" cy="508635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86385" indent="-273685" algn="just">
              <a:lnSpc>
                <a:spcPct val="100000"/>
              </a:lnSpc>
              <a:spcBef>
                <a:spcPts val="434"/>
              </a:spcBef>
              <a:buClr>
                <a:srgbClr val="FD8537"/>
              </a:buClr>
              <a:buSzPct val="68181"/>
              <a:buFont typeface="Wingdings"/>
              <a:buChar char=""/>
              <a:tabLst>
                <a:tab pos="286385" algn="l"/>
              </a:tabLst>
            </a:pPr>
            <a:r>
              <a:rPr sz="22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sz="22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балабақшаға</a:t>
            </a:r>
            <a:r>
              <a:rPr sz="2200" spc="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sz="2200" spc="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жолын</a:t>
            </a:r>
            <a:r>
              <a:rPr sz="2200" spc="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қызықты</a:t>
            </a:r>
            <a:r>
              <a:rPr sz="2200" spc="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қылу</a:t>
            </a:r>
            <a:r>
              <a:rPr sz="2200" spc="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керек.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6385" indent="-273685" algn="just">
              <a:lnSpc>
                <a:spcPct val="100000"/>
              </a:lnSpc>
              <a:spcBef>
                <a:spcPts val="335"/>
              </a:spcBef>
              <a:buClr>
                <a:srgbClr val="FD8537"/>
              </a:buClr>
              <a:buSzPct val="68181"/>
              <a:buFont typeface="Wingdings"/>
              <a:buChar char=""/>
              <a:tabLst>
                <a:tab pos="286385" algn="l"/>
              </a:tabLst>
            </a:pPr>
            <a:r>
              <a:rPr sz="22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sz="22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sz="2200" spc="2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үйге</a:t>
            </a:r>
            <a:r>
              <a:rPr sz="2200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келгенде</a:t>
            </a:r>
            <a:r>
              <a:rPr sz="2200" spc="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</a:t>
            </a:r>
            <a:r>
              <a:rPr sz="2200" spc="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мадақтаңыз.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6385" marR="289560" indent="-274320" algn="just">
              <a:lnSpc>
                <a:spcPts val="2380"/>
              </a:lnSpc>
              <a:spcBef>
                <a:spcPts val="635"/>
              </a:spcBef>
              <a:buClr>
                <a:srgbClr val="FD8537"/>
              </a:buClr>
              <a:buSzPct val="68181"/>
              <a:buFont typeface="Wingdings"/>
              <a:buChar char=""/>
              <a:tabLst>
                <a:tab pos="286385" algn="l"/>
              </a:tabLst>
            </a:pPr>
            <a:r>
              <a:rPr sz="22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sz="2200" spc="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sz="2200" spc="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өткенін</a:t>
            </a:r>
            <a:r>
              <a:rPr sz="22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асықпай</a:t>
            </a:r>
            <a:r>
              <a:rPr sz="2200" spc="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сұрастырып</a:t>
            </a:r>
            <a:r>
              <a:rPr sz="22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әңгімелесіңіз, </a:t>
            </a:r>
            <a:r>
              <a:rPr sz="2200" spc="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sz="2200" spc="3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сағынғаныңызды</a:t>
            </a:r>
            <a:r>
              <a:rPr sz="2200" spc="3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айтыңыз,</a:t>
            </a:r>
            <a:r>
              <a:rPr sz="2200" spc="3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балабақшадағы</a:t>
            </a:r>
            <a:r>
              <a:rPr sz="2200" spc="3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тәртібі </a:t>
            </a:r>
            <a:r>
              <a:rPr sz="22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sz="22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мақтаңыз.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6385" marR="299720" indent="-274320" algn="just">
              <a:lnSpc>
                <a:spcPts val="2380"/>
              </a:lnSpc>
              <a:spcBef>
                <a:spcPts val="590"/>
              </a:spcBef>
              <a:buClr>
                <a:srgbClr val="FD8537"/>
              </a:buClr>
              <a:buSzPct val="68181"/>
              <a:buFont typeface="Wingdings"/>
              <a:buChar char=""/>
              <a:tabLst>
                <a:tab pos="286385" algn="l"/>
              </a:tabLst>
            </a:pPr>
            <a:r>
              <a:rPr sz="22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Балабақшаға</a:t>
            </a:r>
            <a:r>
              <a:rPr sz="2200" spc="2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баратын</a:t>
            </a:r>
            <a:r>
              <a:rPr sz="2200" spc="2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жолмен</a:t>
            </a:r>
            <a:r>
              <a:rPr sz="2200" spc="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демалыс</a:t>
            </a:r>
            <a:r>
              <a:rPr sz="2200" spc="2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күндерінде</a:t>
            </a:r>
            <a:r>
              <a:rPr sz="2200" spc="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қыдырып</a:t>
            </a:r>
            <a:r>
              <a:rPr sz="2200" spc="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жүру</a:t>
            </a:r>
            <a:r>
              <a:rPr sz="2200" spc="22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қажет.</a:t>
            </a:r>
            <a:r>
              <a:rPr sz="2200" spc="2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sz="2200" spc="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sz="2200" spc="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жүргенде</a:t>
            </a:r>
            <a:r>
              <a:rPr sz="22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</a:t>
            </a:r>
            <a:r>
              <a:rPr sz="2200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қана</a:t>
            </a:r>
            <a:r>
              <a:rPr sz="22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жақсы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көңілді</a:t>
            </a:r>
            <a:r>
              <a:rPr sz="2200" spc="4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эмоцияңызды</a:t>
            </a:r>
            <a:r>
              <a:rPr sz="2200" spc="4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көрсетіңіз.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6385" marR="390525" indent="-274320" algn="just">
              <a:lnSpc>
                <a:spcPct val="90100"/>
              </a:lnSpc>
              <a:spcBef>
                <a:spcPts val="550"/>
              </a:spcBef>
              <a:buClr>
                <a:srgbClr val="FD8537"/>
              </a:buClr>
              <a:buSzPct val="68181"/>
              <a:buFont typeface="Wingdings"/>
              <a:buChar char=""/>
              <a:tabLst>
                <a:tab pos="286385" algn="l"/>
              </a:tabLst>
            </a:pP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sz="2200" spc="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өзіңізге</a:t>
            </a:r>
            <a:r>
              <a:rPr sz="2200" spc="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</a:t>
            </a:r>
            <a:r>
              <a:rPr sz="2200" spc="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болыңыз.</a:t>
            </a:r>
            <a:r>
              <a:rPr sz="2200" spc="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Егер,</a:t>
            </a:r>
            <a:r>
              <a:rPr sz="22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балабақшаға </a:t>
            </a:r>
            <a:r>
              <a:rPr sz="22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жақындаған</a:t>
            </a:r>
            <a:r>
              <a:rPr sz="22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sz="22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sz="22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жылағанынан</a:t>
            </a:r>
            <a:r>
              <a:rPr sz="22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қорықсаңыз,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sz="2200" spc="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қорыққаныңыз</a:t>
            </a:r>
            <a:r>
              <a:rPr sz="22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sz="22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sz="22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беріледі.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6385" indent="-273685" algn="just">
              <a:lnSpc>
                <a:spcPts val="2510"/>
              </a:lnSpc>
              <a:spcBef>
                <a:spcPts val="340"/>
              </a:spcBef>
              <a:buClr>
                <a:srgbClr val="FD8537"/>
              </a:buClr>
              <a:buSzPct val="68181"/>
              <a:buFont typeface="Wingdings"/>
              <a:buChar char=""/>
              <a:tabLst>
                <a:tab pos="286385" algn="l"/>
              </a:tabLst>
            </a:pPr>
            <a:r>
              <a:rPr sz="22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Балабақша</a:t>
            </a:r>
            <a:r>
              <a:rPr sz="2200" spc="2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сіздерге</a:t>
            </a:r>
            <a:r>
              <a:rPr sz="2200" spc="2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қаншалықты</a:t>
            </a:r>
            <a:r>
              <a:rPr sz="2200" spc="2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керектігін</a:t>
            </a:r>
            <a:r>
              <a:rPr sz="2200" spc="2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өзіңіз</a:t>
            </a:r>
            <a:r>
              <a:rPr sz="2200" spc="25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6385" algn="just">
              <a:lnSpc>
                <a:spcPts val="2510"/>
              </a:lnSpc>
            </a:pP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sz="2200" spc="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шешіп</a:t>
            </a:r>
            <a:r>
              <a:rPr sz="2200" spc="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алуыңыз</a:t>
            </a:r>
            <a:r>
              <a:rPr sz="2200" spc="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керек.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6385" marR="5080" indent="-274320" algn="just">
              <a:lnSpc>
                <a:spcPts val="2380"/>
              </a:lnSpc>
              <a:spcBef>
                <a:spcPts val="630"/>
              </a:spcBef>
              <a:buClr>
                <a:srgbClr val="FD8537"/>
              </a:buClr>
              <a:buSzPct val="68181"/>
              <a:buFont typeface="Wingdings"/>
              <a:buChar char=""/>
              <a:tabLst>
                <a:tab pos="286385" algn="l"/>
              </a:tabLst>
            </a:pPr>
            <a:r>
              <a:rPr sz="2200" spc="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sz="2200" spc="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</a:t>
            </a:r>
            <a:r>
              <a:rPr sz="22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sz="2200" spc="22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sz="22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шешсеңіз,</a:t>
            </a:r>
            <a:r>
              <a:rPr sz="2200" spc="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sz="22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sz="2200" spc="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өзіңізге</a:t>
            </a:r>
            <a:r>
              <a:rPr sz="2200" spc="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</a:t>
            </a:r>
            <a:r>
              <a:rPr sz="2200" spc="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болып, </a:t>
            </a:r>
            <a:r>
              <a:rPr sz="22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шешіміңіздің</a:t>
            </a:r>
            <a:r>
              <a:rPr sz="2200" spc="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дұрыстығында</a:t>
            </a:r>
            <a:r>
              <a:rPr sz="2200" spc="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еш</a:t>
            </a:r>
            <a:r>
              <a:rPr sz="2200" spc="2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күмәніңіз</a:t>
            </a:r>
            <a:r>
              <a:rPr sz="2200" spc="2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болмасын.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349</Words>
  <Application>Microsoft Office PowerPoint</Application>
  <PresentationFormat>Экран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АТА-АНАҒА ПСИХОЛОГ КЕҢЕСІ</vt:lpstr>
      <vt:lpstr>Презентация PowerPoint</vt:lpstr>
      <vt:lpstr>ҚОШТАСҚАНДА БАЛА ҚАТТЫ ЖЫЛАЙДЫ</vt:lpstr>
      <vt:lpstr>Шешу жолдары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АТА-АНАҒА ПСИХОЛОГ КЕҢЕСІ</dc:title>
  <cp:lastModifiedBy>Аяулым Серикбековна</cp:lastModifiedBy>
  <cp:revision>1</cp:revision>
  <cp:lastPrinted>2025-12-03T04:07:33Z</cp:lastPrinted>
  <dcterms:created xsi:type="dcterms:W3CDTF">2025-12-03T04:03:41Z</dcterms:created>
  <dcterms:modified xsi:type="dcterms:W3CDTF">2025-12-03T04:08:16Z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2024-06-19T00:00:00Z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2025-12-03T00:00:00Z</vt:filetime>
  </property>
  <property fmtid="{D5CDD505-2E9C-101B-9397-08002B2CF9AE}" pid="5" name="Producer">
    <vt:lpwstr>www.ilovepdf.com</vt:lpwstr>
  </property>
</Properties>
</file>